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4428788" cy="4618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95F8F8-0D85-439F-8C44-DCE3F6290804}" v="4" dt="2024-08-23T16:33:28.0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94660"/>
  </p:normalViewPr>
  <p:slideViewPr>
    <p:cSldViewPr snapToGrid="0">
      <p:cViewPr>
        <p:scale>
          <a:sx n="125" d="100"/>
          <a:sy n="125" d="100"/>
        </p:scale>
        <p:origin x="-465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 Gilbert" userId="2403ec6af305d8db" providerId="LiveId" clId="{091E49E0-79CF-4F6B-9054-75A100747A4A}"/>
    <pc:docChg chg="modSld">
      <pc:chgData name="Neil Gilbert" userId="2403ec6af305d8db" providerId="LiveId" clId="{091E49E0-79CF-4F6B-9054-75A100747A4A}" dt="2024-05-24T20:42:42.377" v="10" actId="1038"/>
      <pc:docMkLst>
        <pc:docMk/>
      </pc:docMkLst>
      <pc:sldChg chg="modSp mod">
        <pc:chgData name="Neil Gilbert" userId="2403ec6af305d8db" providerId="LiveId" clId="{091E49E0-79CF-4F6B-9054-75A100747A4A}" dt="2024-05-24T20:42:42.377" v="10" actId="1038"/>
        <pc:sldMkLst>
          <pc:docMk/>
          <pc:sldMk cId="335584317" sldId="256"/>
        </pc:sldMkLst>
        <pc:picChg chg="mod">
          <ac:chgData name="Neil Gilbert" userId="2403ec6af305d8db" providerId="LiveId" clId="{091E49E0-79CF-4F6B-9054-75A100747A4A}" dt="2024-05-24T20:42:33.861" v="7" actId="1037"/>
          <ac:picMkLst>
            <pc:docMk/>
            <pc:sldMk cId="335584317" sldId="256"/>
            <ac:picMk id="28" creationId="{A039CB5D-DB8B-B44E-3288-FF1468C714E5}"/>
          </ac:picMkLst>
        </pc:picChg>
        <pc:picChg chg="mod">
          <ac:chgData name="Neil Gilbert" userId="2403ec6af305d8db" providerId="LiveId" clId="{091E49E0-79CF-4F6B-9054-75A100747A4A}" dt="2024-05-24T20:42:33.861" v="7" actId="1037"/>
          <ac:picMkLst>
            <pc:docMk/>
            <pc:sldMk cId="335584317" sldId="256"/>
            <ac:picMk id="29" creationId="{6BE95FEA-B34D-BAA9-20DF-D9BC421A4586}"/>
          </ac:picMkLst>
        </pc:picChg>
        <pc:picChg chg="mod">
          <ac:chgData name="Neil Gilbert" userId="2403ec6af305d8db" providerId="LiveId" clId="{091E49E0-79CF-4F6B-9054-75A100747A4A}" dt="2024-05-24T20:42:42.377" v="10" actId="1038"/>
          <ac:picMkLst>
            <pc:docMk/>
            <pc:sldMk cId="335584317" sldId="256"/>
            <ac:picMk id="30" creationId="{CE43832A-ED2B-0A9E-BFAA-EE6EB061F5A5}"/>
          </ac:picMkLst>
        </pc:picChg>
        <pc:picChg chg="mod">
          <ac:chgData name="Neil Gilbert" userId="2403ec6af305d8db" providerId="LiveId" clId="{091E49E0-79CF-4F6B-9054-75A100747A4A}" dt="2024-05-24T20:42:42.377" v="10" actId="1038"/>
          <ac:picMkLst>
            <pc:docMk/>
            <pc:sldMk cId="335584317" sldId="256"/>
            <ac:picMk id="31" creationId="{C24F2C56-60DD-575B-E582-3EC938FD0671}"/>
          </ac:picMkLst>
        </pc:picChg>
      </pc:sldChg>
    </pc:docChg>
  </pc:docChgLst>
  <pc:docChgLst>
    <pc:chgData name="Neil Gilbert" userId="2403ec6af305d8db" providerId="LiveId" clId="{3895F8F8-0D85-439F-8C44-DCE3F6290804}"/>
    <pc:docChg chg="custSel modSld">
      <pc:chgData name="Neil Gilbert" userId="2403ec6af305d8db" providerId="LiveId" clId="{3895F8F8-0D85-439F-8C44-DCE3F6290804}" dt="2024-08-23T16:33:37.497" v="12" actId="1076"/>
      <pc:docMkLst>
        <pc:docMk/>
      </pc:docMkLst>
      <pc:sldChg chg="addSp delSp modSp mod">
        <pc:chgData name="Neil Gilbert" userId="2403ec6af305d8db" providerId="LiveId" clId="{3895F8F8-0D85-439F-8C44-DCE3F6290804}" dt="2024-08-23T16:33:37.497" v="12" actId="1076"/>
        <pc:sldMkLst>
          <pc:docMk/>
          <pc:sldMk cId="335584317" sldId="256"/>
        </pc:sldMkLst>
        <pc:grpChg chg="add mod">
          <ac:chgData name="Neil Gilbert" userId="2403ec6af305d8db" providerId="LiveId" clId="{3895F8F8-0D85-439F-8C44-DCE3F6290804}" dt="2024-08-23T16:32:59.994" v="1"/>
          <ac:grpSpMkLst>
            <pc:docMk/>
            <pc:sldMk cId="335584317" sldId="256"/>
            <ac:grpSpMk id="2" creationId="{922F8071-FDB9-4764-BC08-69179D8A90F7}"/>
          </ac:grpSpMkLst>
        </pc:grpChg>
        <pc:grpChg chg="del">
          <ac:chgData name="Neil Gilbert" userId="2403ec6af305d8db" providerId="LiveId" clId="{3895F8F8-0D85-439F-8C44-DCE3F6290804}" dt="2024-08-23T16:32:46.232" v="0" actId="21"/>
          <ac:grpSpMkLst>
            <pc:docMk/>
            <pc:sldMk cId="335584317" sldId="256"/>
            <ac:grpSpMk id="25" creationId="{922F8071-FDB9-4764-BC08-69179D8A90F7}"/>
          </ac:grpSpMkLst>
        </pc:grp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3" creationId="{1E6DA92F-49D9-4130-AED5-8AE365B3B25E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4" creationId="{5AEEB3F0-CCF2-6B31-7634-E5CDD94717ED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5" creationId="{A039CB5D-DB8B-B44E-3288-FF1468C714E5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6" creationId="{6BE95FEA-B34D-BAA9-20DF-D9BC421A4586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7" creationId="{CE43832A-ED2B-0A9E-BFAA-EE6EB061F5A5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8" creationId="{C24F2C56-60DD-575B-E582-3EC938FD0671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9" creationId="{65505CC8-F5C2-BDA8-5F82-0D5A51EE96F4}"/>
          </ac:picMkLst>
        </pc:picChg>
        <pc:picChg chg="mod">
          <ac:chgData name="Neil Gilbert" userId="2403ec6af305d8db" providerId="LiveId" clId="{3895F8F8-0D85-439F-8C44-DCE3F6290804}" dt="2024-08-23T16:32:59.994" v="1"/>
          <ac:picMkLst>
            <pc:docMk/>
            <pc:sldMk cId="335584317" sldId="256"/>
            <ac:picMk id="10" creationId="{9A9505EC-8B9D-AAA6-A88E-49A8521AB843}"/>
          </ac:picMkLst>
        </pc:picChg>
        <pc:picChg chg="add mod">
          <ac:chgData name="Neil Gilbert" userId="2403ec6af305d8db" providerId="LiveId" clId="{3895F8F8-0D85-439F-8C44-DCE3F6290804}" dt="2024-08-23T16:33:22.375" v="7" actId="1037"/>
          <ac:picMkLst>
            <pc:docMk/>
            <pc:sldMk cId="335584317" sldId="256"/>
            <ac:picMk id="12" creationId="{D42F8805-F60A-E395-D505-1091BAE29446}"/>
          </ac:picMkLst>
        </pc:picChg>
        <pc:picChg chg="add mod">
          <ac:chgData name="Neil Gilbert" userId="2403ec6af305d8db" providerId="LiveId" clId="{3895F8F8-0D85-439F-8C44-DCE3F6290804}" dt="2024-08-23T16:33:37.497" v="12" actId="1076"/>
          <ac:picMkLst>
            <pc:docMk/>
            <pc:sldMk cId="335584317" sldId="256"/>
            <ac:picMk id="14" creationId="{7B223F4E-320F-6F1F-702A-6613293147FE}"/>
          </ac:picMkLst>
        </pc:picChg>
      </pc:sldChg>
    </pc:docChg>
  </pc:docChgLst>
</pc:chgInfo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3599" y="755777"/>
            <a:ext cx="10821591" cy="1607761"/>
          </a:xfrm>
        </p:spPr>
        <p:txBody>
          <a:bodyPr anchor="b"/>
          <a:lstStyle>
            <a:lvl1pPr algn="ctr">
              <a:defRPr sz="4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3599" y="2425539"/>
            <a:ext cx="10821591" cy="1114957"/>
          </a:xfrm>
        </p:spPr>
        <p:txBody>
          <a:bodyPr/>
          <a:lstStyle>
            <a:lvl1pPr marL="0" indent="0" algn="ctr">
              <a:buNone/>
              <a:defRPr sz="1616"/>
            </a:lvl1pPr>
            <a:lvl2pPr marL="307878" indent="0" algn="ctr">
              <a:buNone/>
              <a:defRPr sz="1347"/>
            </a:lvl2pPr>
            <a:lvl3pPr marL="615757" indent="0" algn="ctr">
              <a:buNone/>
              <a:defRPr sz="1212"/>
            </a:lvl3pPr>
            <a:lvl4pPr marL="923635" indent="0" algn="ctr">
              <a:buNone/>
              <a:defRPr sz="1077"/>
            </a:lvl4pPr>
            <a:lvl5pPr marL="1231514" indent="0" algn="ctr">
              <a:buNone/>
              <a:defRPr sz="1077"/>
            </a:lvl5pPr>
            <a:lvl6pPr marL="1539392" indent="0" algn="ctr">
              <a:buNone/>
              <a:defRPr sz="1077"/>
            </a:lvl6pPr>
            <a:lvl7pPr marL="1847271" indent="0" algn="ctr">
              <a:buNone/>
              <a:defRPr sz="1077"/>
            </a:lvl7pPr>
            <a:lvl8pPr marL="2155149" indent="0" algn="ctr">
              <a:buNone/>
              <a:defRPr sz="1077"/>
            </a:lvl8pPr>
            <a:lvl9pPr marL="2463028" indent="0" algn="ctr">
              <a:buNone/>
              <a:defRPr sz="107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507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50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25602" y="245868"/>
            <a:ext cx="3111207" cy="391357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1979" y="245868"/>
            <a:ext cx="9153262" cy="391357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61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90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4464" y="1151303"/>
            <a:ext cx="12444830" cy="1920975"/>
          </a:xfrm>
        </p:spPr>
        <p:txBody>
          <a:bodyPr anchor="b"/>
          <a:lstStyle>
            <a:lvl1pPr>
              <a:defRPr sz="4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4464" y="3090452"/>
            <a:ext cx="12444830" cy="1010195"/>
          </a:xfrm>
        </p:spPr>
        <p:txBody>
          <a:bodyPr/>
          <a:lstStyle>
            <a:lvl1pPr marL="0" indent="0">
              <a:buNone/>
              <a:defRPr sz="1616">
                <a:solidFill>
                  <a:schemeClr val="tx1">
                    <a:tint val="82000"/>
                  </a:schemeClr>
                </a:solidFill>
              </a:defRPr>
            </a:lvl1pPr>
            <a:lvl2pPr marL="307878" indent="0">
              <a:buNone/>
              <a:defRPr sz="1347">
                <a:solidFill>
                  <a:schemeClr val="tx1">
                    <a:tint val="82000"/>
                  </a:schemeClr>
                </a:solidFill>
              </a:defRPr>
            </a:lvl2pPr>
            <a:lvl3pPr marL="615757" indent="0">
              <a:buNone/>
              <a:defRPr sz="1212">
                <a:solidFill>
                  <a:schemeClr val="tx1">
                    <a:tint val="82000"/>
                  </a:schemeClr>
                </a:solidFill>
              </a:defRPr>
            </a:lvl3pPr>
            <a:lvl4pPr marL="923635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4pPr>
            <a:lvl5pPr marL="1231514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5pPr>
            <a:lvl6pPr marL="1539392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6pPr>
            <a:lvl7pPr marL="1847271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7pPr>
            <a:lvl8pPr marL="2155149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8pPr>
            <a:lvl9pPr marL="2463028" indent="0">
              <a:buNone/>
              <a:defRPr sz="107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44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1979" y="1229339"/>
            <a:ext cx="6132235" cy="29301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04574" y="1229339"/>
            <a:ext cx="6132235" cy="29301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83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3858" y="245868"/>
            <a:ext cx="12444830" cy="8926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3859" y="1132061"/>
            <a:ext cx="6104053" cy="554806"/>
          </a:xfrm>
        </p:spPr>
        <p:txBody>
          <a:bodyPr anchor="b"/>
          <a:lstStyle>
            <a:lvl1pPr marL="0" indent="0">
              <a:buNone/>
              <a:defRPr sz="1616" b="1"/>
            </a:lvl1pPr>
            <a:lvl2pPr marL="307878" indent="0">
              <a:buNone/>
              <a:defRPr sz="1347" b="1"/>
            </a:lvl2pPr>
            <a:lvl3pPr marL="615757" indent="0">
              <a:buNone/>
              <a:defRPr sz="1212" b="1"/>
            </a:lvl3pPr>
            <a:lvl4pPr marL="923635" indent="0">
              <a:buNone/>
              <a:defRPr sz="1077" b="1"/>
            </a:lvl4pPr>
            <a:lvl5pPr marL="1231514" indent="0">
              <a:buNone/>
              <a:defRPr sz="1077" b="1"/>
            </a:lvl5pPr>
            <a:lvl6pPr marL="1539392" indent="0">
              <a:buNone/>
              <a:defRPr sz="1077" b="1"/>
            </a:lvl6pPr>
            <a:lvl7pPr marL="1847271" indent="0">
              <a:buNone/>
              <a:defRPr sz="1077" b="1"/>
            </a:lvl7pPr>
            <a:lvl8pPr marL="2155149" indent="0">
              <a:buNone/>
              <a:defRPr sz="1077" b="1"/>
            </a:lvl8pPr>
            <a:lvl9pPr marL="2463028" indent="0">
              <a:buNone/>
              <a:defRPr sz="10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3859" y="1686867"/>
            <a:ext cx="6104053" cy="24811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04574" y="1132061"/>
            <a:ext cx="6134114" cy="554806"/>
          </a:xfrm>
        </p:spPr>
        <p:txBody>
          <a:bodyPr anchor="b"/>
          <a:lstStyle>
            <a:lvl1pPr marL="0" indent="0">
              <a:buNone/>
              <a:defRPr sz="1616" b="1"/>
            </a:lvl1pPr>
            <a:lvl2pPr marL="307878" indent="0">
              <a:buNone/>
              <a:defRPr sz="1347" b="1"/>
            </a:lvl2pPr>
            <a:lvl3pPr marL="615757" indent="0">
              <a:buNone/>
              <a:defRPr sz="1212" b="1"/>
            </a:lvl3pPr>
            <a:lvl4pPr marL="923635" indent="0">
              <a:buNone/>
              <a:defRPr sz="1077" b="1"/>
            </a:lvl4pPr>
            <a:lvl5pPr marL="1231514" indent="0">
              <a:buNone/>
              <a:defRPr sz="1077" b="1"/>
            </a:lvl5pPr>
            <a:lvl6pPr marL="1539392" indent="0">
              <a:buNone/>
              <a:defRPr sz="1077" b="1"/>
            </a:lvl6pPr>
            <a:lvl7pPr marL="1847271" indent="0">
              <a:buNone/>
              <a:defRPr sz="1077" b="1"/>
            </a:lvl7pPr>
            <a:lvl8pPr marL="2155149" indent="0">
              <a:buNone/>
              <a:defRPr sz="1077" b="1"/>
            </a:lvl8pPr>
            <a:lvl9pPr marL="2463028" indent="0">
              <a:buNone/>
              <a:defRPr sz="10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04574" y="1686867"/>
            <a:ext cx="6134114" cy="24811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8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24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0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3859" y="307869"/>
            <a:ext cx="4653659" cy="1077542"/>
          </a:xfrm>
        </p:spPr>
        <p:txBody>
          <a:bodyPr anchor="b"/>
          <a:lstStyle>
            <a:lvl1pPr>
              <a:defRPr sz="21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4114" y="664912"/>
            <a:ext cx="7304574" cy="3281800"/>
          </a:xfrm>
        </p:spPr>
        <p:txBody>
          <a:bodyPr/>
          <a:lstStyle>
            <a:lvl1pPr>
              <a:defRPr sz="2155"/>
            </a:lvl1pPr>
            <a:lvl2pPr>
              <a:defRPr sz="1886"/>
            </a:lvl2pPr>
            <a:lvl3pPr>
              <a:defRPr sz="1616"/>
            </a:lvl3pPr>
            <a:lvl4pPr>
              <a:defRPr sz="1347"/>
            </a:lvl4pPr>
            <a:lvl5pPr>
              <a:defRPr sz="1347"/>
            </a:lvl5pPr>
            <a:lvl6pPr>
              <a:defRPr sz="1347"/>
            </a:lvl6pPr>
            <a:lvl7pPr>
              <a:defRPr sz="1347"/>
            </a:lvl7pPr>
            <a:lvl8pPr>
              <a:defRPr sz="1347"/>
            </a:lvl8pPr>
            <a:lvl9pPr>
              <a:defRPr sz="134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3859" y="1385411"/>
            <a:ext cx="4653659" cy="2566646"/>
          </a:xfrm>
        </p:spPr>
        <p:txBody>
          <a:bodyPr/>
          <a:lstStyle>
            <a:lvl1pPr marL="0" indent="0">
              <a:buNone/>
              <a:defRPr sz="1077"/>
            </a:lvl1pPr>
            <a:lvl2pPr marL="307878" indent="0">
              <a:buNone/>
              <a:defRPr sz="943"/>
            </a:lvl2pPr>
            <a:lvl3pPr marL="615757" indent="0">
              <a:buNone/>
              <a:defRPr sz="808"/>
            </a:lvl3pPr>
            <a:lvl4pPr marL="923635" indent="0">
              <a:buNone/>
              <a:defRPr sz="673"/>
            </a:lvl4pPr>
            <a:lvl5pPr marL="1231514" indent="0">
              <a:buNone/>
              <a:defRPr sz="673"/>
            </a:lvl5pPr>
            <a:lvl6pPr marL="1539392" indent="0">
              <a:buNone/>
              <a:defRPr sz="673"/>
            </a:lvl6pPr>
            <a:lvl7pPr marL="1847271" indent="0">
              <a:buNone/>
              <a:defRPr sz="673"/>
            </a:lvl7pPr>
            <a:lvl8pPr marL="2155149" indent="0">
              <a:buNone/>
              <a:defRPr sz="673"/>
            </a:lvl8pPr>
            <a:lvl9pPr marL="2463028" indent="0">
              <a:buNone/>
              <a:defRPr sz="6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00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3859" y="307869"/>
            <a:ext cx="4653659" cy="1077542"/>
          </a:xfrm>
        </p:spPr>
        <p:txBody>
          <a:bodyPr anchor="b"/>
          <a:lstStyle>
            <a:lvl1pPr>
              <a:defRPr sz="21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34114" y="664912"/>
            <a:ext cx="7304574" cy="3281800"/>
          </a:xfrm>
        </p:spPr>
        <p:txBody>
          <a:bodyPr anchor="t"/>
          <a:lstStyle>
            <a:lvl1pPr marL="0" indent="0">
              <a:buNone/>
              <a:defRPr sz="2155"/>
            </a:lvl1pPr>
            <a:lvl2pPr marL="307878" indent="0">
              <a:buNone/>
              <a:defRPr sz="1886"/>
            </a:lvl2pPr>
            <a:lvl3pPr marL="615757" indent="0">
              <a:buNone/>
              <a:defRPr sz="1616"/>
            </a:lvl3pPr>
            <a:lvl4pPr marL="923635" indent="0">
              <a:buNone/>
              <a:defRPr sz="1347"/>
            </a:lvl4pPr>
            <a:lvl5pPr marL="1231514" indent="0">
              <a:buNone/>
              <a:defRPr sz="1347"/>
            </a:lvl5pPr>
            <a:lvl6pPr marL="1539392" indent="0">
              <a:buNone/>
              <a:defRPr sz="1347"/>
            </a:lvl6pPr>
            <a:lvl7pPr marL="1847271" indent="0">
              <a:buNone/>
              <a:defRPr sz="1347"/>
            </a:lvl7pPr>
            <a:lvl8pPr marL="2155149" indent="0">
              <a:buNone/>
              <a:defRPr sz="1347"/>
            </a:lvl8pPr>
            <a:lvl9pPr marL="2463028" indent="0">
              <a:buNone/>
              <a:defRPr sz="13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3859" y="1385411"/>
            <a:ext cx="4653659" cy="2566646"/>
          </a:xfrm>
        </p:spPr>
        <p:txBody>
          <a:bodyPr/>
          <a:lstStyle>
            <a:lvl1pPr marL="0" indent="0">
              <a:buNone/>
              <a:defRPr sz="1077"/>
            </a:lvl1pPr>
            <a:lvl2pPr marL="307878" indent="0">
              <a:buNone/>
              <a:defRPr sz="943"/>
            </a:lvl2pPr>
            <a:lvl3pPr marL="615757" indent="0">
              <a:buNone/>
              <a:defRPr sz="808"/>
            </a:lvl3pPr>
            <a:lvl4pPr marL="923635" indent="0">
              <a:buNone/>
              <a:defRPr sz="673"/>
            </a:lvl4pPr>
            <a:lvl5pPr marL="1231514" indent="0">
              <a:buNone/>
              <a:defRPr sz="673"/>
            </a:lvl5pPr>
            <a:lvl6pPr marL="1539392" indent="0">
              <a:buNone/>
              <a:defRPr sz="673"/>
            </a:lvl6pPr>
            <a:lvl7pPr marL="1847271" indent="0">
              <a:buNone/>
              <a:defRPr sz="673"/>
            </a:lvl7pPr>
            <a:lvl8pPr marL="2155149" indent="0">
              <a:buNone/>
              <a:defRPr sz="673"/>
            </a:lvl8pPr>
            <a:lvl9pPr marL="2463028" indent="0">
              <a:buNone/>
              <a:defRPr sz="6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1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1979" y="245868"/>
            <a:ext cx="12444830" cy="8926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979" y="1229339"/>
            <a:ext cx="12444830" cy="2930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1979" y="4280237"/>
            <a:ext cx="3246477" cy="245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F5F881-2E37-44F2-8325-074F4EFF1B74}" type="datetimeFigureOut">
              <a:rPr lang="en-US" smtClean="0"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9536" y="4280237"/>
            <a:ext cx="4869716" cy="245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0332" y="4280237"/>
            <a:ext cx="3246477" cy="2458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0C6060-C167-4DB7-8CA1-C66CADE8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95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15757" rtl="0" eaLnBrk="1" latinLnBrk="0" hangingPunct="1">
        <a:lnSpc>
          <a:spcPct val="90000"/>
        </a:lnSpc>
        <a:spcBef>
          <a:spcPct val="0"/>
        </a:spcBef>
        <a:buNone/>
        <a:defRPr sz="29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939" indent="-153939" algn="l" defTabSz="615757" rtl="0" eaLnBrk="1" latinLnBrk="0" hangingPunct="1">
        <a:lnSpc>
          <a:spcPct val="90000"/>
        </a:lnSpc>
        <a:spcBef>
          <a:spcPts val="673"/>
        </a:spcBef>
        <a:buFont typeface="Arial" panose="020B0604020202020204" pitchFamily="34" charset="0"/>
        <a:buChar char="•"/>
        <a:defRPr sz="1886" kern="1200">
          <a:solidFill>
            <a:schemeClr val="tx1"/>
          </a:solidFill>
          <a:latin typeface="+mn-lt"/>
          <a:ea typeface="+mn-ea"/>
          <a:cs typeface="+mn-cs"/>
        </a:defRPr>
      </a:lvl1pPr>
      <a:lvl2pPr marL="461818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769696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3pPr>
      <a:lvl4pPr marL="1077575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4pPr>
      <a:lvl5pPr marL="1385453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5pPr>
      <a:lvl6pPr marL="1693332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6pPr>
      <a:lvl7pPr marL="2001210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7pPr>
      <a:lvl8pPr marL="2309089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8pPr>
      <a:lvl9pPr marL="2616967" indent="-153939" algn="l" defTabSz="615757" rtl="0" eaLnBrk="1" latinLnBrk="0" hangingPunct="1">
        <a:lnSpc>
          <a:spcPct val="90000"/>
        </a:lnSpc>
        <a:spcBef>
          <a:spcPts val="337"/>
        </a:spcBef>
        <a:buFont typeface="Arial" panose="020B0604020202020204" pitchFamily="34" charset="0"/>
        <a:buChar char="•"/>
        <a:defRPr sz="12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1pPr>
      <a:lvl2pPr marL="307878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2pPr>
      <a:lvl3pPr marL="615757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3pPr>
      <a:lvl4pPr marL="923635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4pPr>
      <a:lvl5pPr marL="1231514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5pPr>
      <a:lvl6pPr marL="1539392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6pPr>
      <a:lvl7pPr marL="1847271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7pPr>
      <a:lvl8pPr marL="2155149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8pPr>
      <a:lvl9pPr marL="2463028" algn="l" defTabSz="615757" rtl="0" eaLnBrk="1" latinLnBrk="0" hangingPunct="1">
        <a:defRPr sz="12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gif"/><Relationship Id="rId11" Type="http://schemas.openxmlformats.org/officeDocument/2006/relationships/image" Target="../media/image10.gif"/><Relationship Id="rId5" Type="http://schemas.openxmlformats.org/officeDocument/2006/relationships/image" Target="../media/image4.gif"/><Relationship Id="rId10" Type="http://schemas.openxmlformats.org/officeDocument/2006/relationships/image" Target="../media/image9.gif"/><Relationship Id="rId4" Type="http://schemas.openxmlformats.org/officeDocument/2006/relationships/image" Target="../media/image3.gif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F8071-FDB9-4764-BC08-69179D8A90F7}"/>
              </a:ext>
            </a:extLst>
          </p:cNvPr>
          <p:cNvGrpSpPr/>
          <p:nvPr/>
        </p:nvGrpSpPr>
        <p:grpSpPr>
          <a:xfrm>
            <a:off x="0" y="0"/>
            <a:ext cx="11563938" cy="4619625"/>
            <a:chOff x="0" y="2238375"/>
            <a:chExt cx="11563938" cy="4619625"/>
          </a:xfrm>
        </p:grpSpPr>
        <p:pic>
          <p:nvPicPr>
            <p:cNvPr id="3" name="Picture 2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1E6DA92F-49D9-4130-AED5-8AE365B3B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69" y="4476750"/>
              <a:ext cx="2857500" cy="2381250"/>
            </a:xfrm>
            <a:prstGeom prst="rect">
              <a:avLst/>
            </a:prstGeom>
          </p:spPr>
        </p:pic>
        <p:pic>
          <p:nvPicPr>
            <p:cNvPr id="4" name="Picture 3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5AEEB3F0-CCF2-6B31-7634-E5CDD9471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38375"/>
              <a:ext cx="2857500" cy="2381250"/>
            </a:xfrm>
            <a:prstGeom prst="rect">
              <a:avLst/>
            </a:prstGeom>
          </p:spPr>
        </p:pic>
        <p:pic>
          <p:nvPicPr>
            <p:cNvPr id="5" name="Picture 4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A039CB5D-DB8B-B44E-3288-FF1468C71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0329" y="2238375"/>
              <a:ext cx="2857500" cy="2381250"/>
            </a:xfrm>
            <a:prstGeom prst="rect">
              <a:avLst/>
            </a:prstGeom>
          </p:spPr>
        </p:pic>
        <p:pic>
          <p:nvPicPr>
            <p:cNvPr id="6" name="Picture 5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6BE95FEA-B34D-BAA9-20DF-D9BC421A4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3360" y="4476750"/>
              <a:ext cx="2857500" cy="2381250"/>
            </a:xfrm>
            <a:prstGeom prst="rect">
              <a:avLst/>
            </a:prstGeom>
          </p:spPr>
        </p:pic>
        <p:pic>
          <p:nvPicPr>
            <p:cNvPr id="7" name="Picture 6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CE43832A-ED2B-0A9E-BFAA-EE6EB061F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8864" y="2238375"/>
              <a:ext cx="2857500" cy="2381250"/>
            </a:xfrm>
            <a:prstGeom prst="rect">
              <a:avLst/>
            </a:prstGeom>
          </p:spPr>
        </p:pic>
        <p:pic>
          <p:nvPicPr>
            <p:cNvPr id="8" name="Picture 7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C24F2C56-60DD-575B-E582-3EC938FD0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1895" y="4476750"/>
              <a:ext cx="2857500" cy="2381250"/>
            </a:xfrm>
            <a:prstGeom prst="rect">
              <a:avLst/>
            </a:prstGeom>
          </p:spPr>
        </p:pic>
        <p:pic>
          <p:nvPicPr>
            <p:cNvPr id="9" name="Picture 8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65505CC8-F5C2-BDA8-5F82-0D5A51EE96F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6438" y="2238375"/>
              <a:ext cx="2857500" cy="2381250"/>
            </a:xfrm>
            <a:prstGeom prst="rect">
              <a:avLst/>
            </a:prstGeom>
          </p:spPr>
        </p:pic>
        <p:pic>
          <p:nvPicPr>
            <p:cNvPr id="10" name="Picture 9" descr="A map of the united states with different colored circles&#10;&#10;Description automatically generated">
              <a:extLst>
                <a:ext uri="{FF2B5EF4-FFF2-40B4-BE49-F238E27FC236}">
                  <a16:creationId xmlns:a16="http://schemas.microsoft.com/office/drawing/2014/main" id="{9A9505EC-8B9D-AAA6-A88E-49A8521AB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9469" y="4476750"/>
              <a:ext cx="2857500" cy="2381250"/>
            </a:xfrm>
            <a:prstGeom prst="rect">
              <a:avLst/>
            </a:prstGeom>
          </p:spPr>
        </p:pic>
      </p:grpSp>
      <p:pic>
        <p:nvPicPr>
          <p:cNvPr id="12" name="Picture 11" descr="A map of the united states with different colored circles&#10;&#10;Description automatically generated">
            <a:extLst>
              <a:ext uri="{FF2B5EF4-FFF2-40B4-BE49-F238E27FC236}">
                <a16:creationId xmlns:a16="http://schemas.microsoft.com/office/drawing/2014/main" id="{D42F8805-F60A-E395-D505-1091BAE294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7812" y="0"/>
            <a:ext cx="2857500" cy="2381250"/>
          </a:xfrm>
          <a:prstGeom prst="rect">
            <a:avLst/>
          </a:prstGeom>
        </p:spPr>
      </p:pic>
      <p:pic>
        <p:nvPicPr>
          <p:cNvPr id="14" name="Picture 13" descr="A map of the united states with different colored circles&#10;&#10;Description automatically generated">
            <a:extLst>
              <a:ext uri="{FF2B5EF4-FFF2-40B4-BE49-F238E27FC236}">
                <a16:creationId xmlns:a16="http://schemas.microsoft.com/office/drawing/2014/main" id="{7B223F4E-320F-6F1F-702A-6613293147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7812" y="2236788"/>
            <a:ext cx="285750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4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Neil Gilbert</dc:creator>
  <cp:lastModifiedBy>Neil Gilbert</cp:lastModifiedBy>
  <cp:revision>1</cp:revision>
  <dcterms:created xsi:type="dcterms:W3CDTF">2024-05-24T20:07:35Z</dcterms:created>
  <dcterms:modified xsi:type="dcterms:W3CDTF">2024-08-23T16:33:39Z</dcterms:modified>
</cp:coreProperties>
</file>

<file path=docProps/thumbnail.jpeg>
</file>